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68ECD-E1C7-4D15-BDE3-469219281E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341999B-E1F4-4933-9BA4-2A99E9F80297}">
      <dgm:prSet phldrT="[Текст]"/>
      <dgm:spPr/>
      <dgm:t>
        <a:bodyPr/>
        <a:lstStyle/>
        <a:p>
          <a:r>
            <a:rPr lang="ru-RU" dirty="0" smtClean="0"/>
            <a:t>созерцательное</a:t>
          </a:r>
          <a:endParaRPr lang="ru-RU" dirty="0"/>
        </a:p>
      </dgm:t>
    </dgm:pt>
    <dgm:pt modelId="{42224B28-10DA-4FF6-9BF1-0FADFF7430B1}" type="parTrans" cxnId="{EA5DF79C-C799-4C5B-BFCE-797B8956C631}">
      <dgm:prSet/>
      <dgm:spPr/>
    </dgm:pt>
    <dgm:pt modelId="{D00069DD-C285-43AE-A0C4-19E4D2AAD74A}" type="sibTrans" cxnId="{EA5DF79C-C799-4C5B-BFCE-797B8956C631}">
      <dgm:prSet/>
      <dgm:spPr/>
    </dgm:pt>
    <dgm:pt modelId="{8AD4B603-BCCD-4F88-A58F-A7FCF8FCF474}">
      <dgm:prSet phldrT="[Текст]"/>
      <dgm:spPr/>
      <dgm:t>
        <a:bodyPr/>
        <a:lstStyle/>
        <a:p>
          <a:r>
            <a:rPr lang="ru-RU" dirty="0" smtClean="0"/>
            <a:t>воодушевленное</a:t>
          </a:r>
          <a:endParaRPr lang="ru-RU" dirty="0"/>
        </a:p>
      </dgm:t>
    </dgm:pt>
    <dgm:pt modelId="{064DC87A-BA85-4638-A720-050E8B4E418E}" type="parTrans" cxnId="{F47E6790-F617-4447-AA5B-86BE450ECD68}">
      <dgm:prSet/>
      <dgm:spPr/>
    </dgm:pt>
    <dgm:pt modelId="{C3D5D3B6-BF00-4040-BD35-EA22CAC03D8C}" type="sibTrans" cxnId="{F47E6790-F617-4447-AA5B-86BE450ECD68}">
      <dgm:prSet/>
      <dgm:spPr/>
    </dgm:pt>
    <dgm:pt modelId="{8CB136A1-3DFA-4732-BE3E-74C4A3CCA950}">
      <dgm:prSet phldrT="[Текст]"/>
      <dgm:spPr/>
      <dgm:t>
        <a:bodyPr/>
        <a:lstStyle/>
        <a:p>
          <a:r>
            <a:rPr lang="ru-RU" dirty="0" smtClean="0"/>
            <a:t>раздраженное</a:t>
          </a:r>
          <a:endParaRPr lang="ru-RU" dirty="0"/>
        </a:p>
      </dgm:t>
    </dgm:pt>
    <dgm:pt modelId="{A6345D12-CE41-4AA7-8DAE-868C60738845}" type="parTrans" cxnId="{7FBFBEE0-DBAB-4DD8-B8AF-9524534A00DB}">
      <dgm:prSet/>
      <dgm:spPr/>
    </dgm:pt>
    <dgm:pt modelId="{F67D33DD-CF31-4A24-957D-AA2B42F81D7B}" type="sibTrans" cxnId="{7FBFBEE0-DBAB-4DD8-B8AF-9524534A00DB}">
      <dgm:prSet/>
      <dgm:spPr/>
    </dgm:pt>
    <dgm:pt modelId="{2DB5AFDF-2A12-465D-B100-CE736165E4A3}">
      <dgm:prSet/>
      <dgm:spPr/>
      <dgm:t>
        <a:bodyPr/>
        <a:lstStyle/>
        <a:p>
          <a:r>
            <a:rPr lang="ru-RU" dirty="0" smtClean="0"/>
            <a:t>добродушное</a:t>
          </a:r>
          <a:endParaRPr lang="ru-RU" dirty="0"/>
        </a:p>
      </dgm:t>
    </dgm:pt>
    <dgm:pt modelId="{DF583E0F-3CF4-481A-90BB-FF59F6EF643E}" type="parTrans" cxnId="{2FD2D3FA-E177-48FE-815E-5F02BE235849}">
      <dgm:prSet/>
      <dgm:spPr/>
    </dgm:pt>
    <dgm:pt modelId="{1E6D1171-9F36-444C-B517-E9DD1943E7E1}" type="sibTrans" cxnId="{2FD2D3FA-E177-48FE-815E-5F02BE235849}">
      <dgm:prSet/>
      <dgm:spPr/>
    </dgm:pt>
    <dgm:pt modelId="{261D2376-5212-4FB4-A119-A2F5E02CA079}">
      <dgm:prSet/>
      <dgm:spPr/>
      <dgm:t>
        <a:bodyPr/>
        <a:lstStyle/>
        <a:p>
          <a:r>
            <a:rPr lang="ru-RU" dirty="0" smtClean="0"/>
            <a:t>меланхолическое</a:t>
          </a:r>
          <a:endParaRPr lang="ru-RU" dirty="0"/>
        </a:p>
      </dgm:t>
    </dgm:pt>
    <dgm:pt modelId="{6C020E71-8E3A-480E-A123-E1E1C6878E36}" type="parTrans" cxnId="{7724F523-F849-4863-A777-A9F2C726D61E}">
      <dgm:prSet/>
      <dgm:spPr/>
    </dgm:pt>
    <dgm:pt modelId="{984E2377-567E-4776-A1E0-29B84DC71FDC}" type="sibTrans" cxnId="{7724F523-F849-4863-A777-A9F2C726D61E}">
      <dgm:prSet/>
      <dgm:spPr/>
    </dgm:pt>
    <dgm:pt modelId="{8D63218C-CADF-4B23-9770-421A3C34F205}">
      <dgm:prSet/>
      <dgm:spPr/>
      <dgm:t>
        <a:bodyPr/>
        <a:lstStyle/>
        <a:p>
          <a:r>
            <a:rPr lang="ru-RU" dirty="0" smtClean="0"/>
            <a:t>апатия</a:t>
          </a:r>
          <a:endParaRPr lang="ru-RU" dirty="0"/>
        </a:p>
      </dgm:t>
    </dgm:pt>
    <dgm:pt modelId="{DF086F58-091E-43D3-86E6-AAB6567EFAEA}" type="parTrans" cxnId="{512C7600-61A6-4404-856E-3459D187BD52}">
      <dgm:prSet/>
      <dgm:spPr/>
    </dgm:pt>
    <dgm:pt modelId="{6C48D0BF-9645-494F-BB65-39106FDAA881}" type="sibTrans" cxnId="{512C7600-61A6-4404-856E-3459D187BD52}">
      <dgm:prSet/>
      <dgm:spPr/>
    </dgm:pt>
    <dgm:pt modelId="{7DB2C3E2-689B-49F0-8521-AE93FE359C76}" type="pres">
      <dgm:prSet presAssocID="{A4A68ECD-E1C7-4D15-BDE3-469219281E2F}" presName="linearFlow" presStyleCnt="0">
        <dgm:presLayoutVars>
          <dgm:dir/>
          <dgm:resizeHandles val="exact"/>
        </dgm:presLayoutVars>
      </dgm:prSet>
      <dgm:spPr/>
    </dgm:pt>
    <dgm:pt modelId="{DAB6B91E-F85B-48B1-B71E-027A2ABAFD8A}" type="pres">
      <dgm:prSet presAssocID="{A341999B-E1F4-4933-9BA4-2A99E9F80297}" presName="composite" presStyleCnt="0"/>
      <dgm:spPr/>
    </dgm:pt>
    <dgm:pt modelId="{ADAFF6D1-822D-42C3-9C41-2E69B3078396}" type="pres">
      <dgm:prSet presAssocID="{A341999B-E1F4-4933-9BA4-2A99E9F80297}" presName="imgShp" presStyleLbl="fgImgPlace1" presStyleIdx="0" presStyleCnt="6"/>
      <dgm:spPr/>
    </dgm:pt>
    <dgm:pt modelId="{6DAE2879-6C88-4B3D-9645-611B72E2F681}" type="pres">
      <dgm:prSet presAssocID="{A341999B-E1F4-4933-9BA4-2A99E9F80297}" presName="txShp" presStyleLbl="node1" presStyleIdx="0" presStyleCnt="6">
        <dgm:presLayoutVars>
          <dgm:bulletEnabled val="1"/>
        </dgm:presLayoutVars>
      </dgm:prSet>
      <dgm:spPr/>
    </dgm:pt>
    <dgm:pt modelId="{34A94B39-94B2-4B0A-A5C3-1E572A7F75DC}" type="pres">
      <dgm:prSet presAssocID="{D00069DD-C285-43AE-A0C4-19E4D2AAD74A}" presName="spacing" presStyleCnt="0"/>
      <dgm:spPr/>
    </dgm:pt>
    <dgm:pt modelId="{7978240F-A670-41B5-8450-800C40FBBD8E}" type="pres">
      <dgm:prSet presAssocID="{8AD4B603-BCCD-4F88-A58F-A7FCF8FCF474}" presName="composite" presStyleCnt="0"/>
      <dgm:spPr/>
    </dgm:pt>
    <dgm:pt modelId="{534651DF-E497-4D64-AB67-64AE23B16B91}" type="pres">
      <dgm:prSet presAssocID="{8AD4B603-BCCD-4F88-A58F-A7FCF8FCF474}" presName="imgShp" presStyleLbl="fgImgPlace1" presStyleIdx="1" presStyleCnt="6"/>
      <dgm:spPr/>
    </dgm:pt>
    <dgm:pt modelId="{410B6D54-6E2A-4368-BE32-6735B1B08407}" type="pres">
      <dgm:prSet presAssocID="{8AD4B603-BCCD-4F88-A58F-A7FCF8FCF474}" presName="txShp" presStyleLbl="node1" presStyleIdx="1" presStyleCnt="6">
        <dgm:presLayoutVars>
          <dgm:bulletEnabled val="1"/>
        </dgm:presLayoutVars>
      </dgm:prSet>
      <dgm:spPr/>
    </dgm:pt>
    <dgm:pt modelId="{2B813B64-74B1-4E4A-B916-A1D9B3C4CFE2}" type="pres">
      <dgm:prSet presAssocID="{C3D5D3B6-BF00-4040-BD35-EA22CAC03D8C}" presName="spacing" presStyleCnt="0"/>
      <dgm:spPr/>
    </dgm:pt>
    <dgm:pt modelId="{4510CBF4-CE95-4262-9367-D46EC335DB3C}" type="pres">
      <dgm:prSet presAssocID="{8CB136A1-3DFA-4732-BE3E-74C4A3CCA950}" presName="composite" presStyleCnt="0"/>
      <dgm:spPr/>
    </dgm:pt>
    <dgm:pt modelId="{6E450C6C-6D7E-4FE7-BF10-093BF999681D}" type="pres">
      <dgm:prSet presAssocID="{8CB136A1-3DFA-4732-BE3E-74C4A3CCA950}" presName="imgShp" presStyleLbl="fgImgPlace1" presStyleIdx="2" presStyleCnt="6"/>
      <dgm:spPr/>
    </dgm:pt>
    <dgm:pt modelId="{774CE18A-BB94-466B-95AC-E2F13B10E2FE}" type="pres">
      <dgm:prSet presAssocID="{8CB136A1-3DFA-4732-BE3E-74C4A3CCA950}" presName="txShp" presStyleLbl="node1" presStyleIdx="2" presStyleCnt="6">
        <dgm:presLayoutVars>
          <dgm:bulletEnabled val="1"/>
        </dgm:presLayoutVars>
      </dgm:prSet>
      <dgm:spPr/>
    </dgm:pt>
    <dgm:pt modelId="{CCA7FA1D-BBCF-43DE-A937-5350EA2096D5}" type="pres">
      <dgm:prSet presAssocID="{F67D33DD-CF31-4A24-957D-AA2B42F81D7B}" presName="spacing" presStyleCnt="0"/>
      <dgm:spPr/>
    </dgm:pt>
    <dgm:pt modelId="{C4B72F76-366E-4E15-BB40-C26C800A6DCD}" type="pres">
      <dgm:prSet presAssocID="{2DB5AFDF-2A12-465D-B100-CE736165E4A3}" presName="composite" presStyleCnt="0"/>
      <dgm:spPr/>
    </dgm:pt>
    <dgm:pt modelId="{21A097DD-EC64-42DD-9930-9D26DA071CF3}" type="pres">
      <dgm:prSet presAssocID="{2DB5AFDF-2A12-465D-B100-CE736165E4A3}" presName="imgShp" presStyleLbl="fgImgPlace1" presStyleIdx="3" presStyleCnt="6"/>
      <dgm:spPr/>
    </dgm:pt>
    <dgm:pt modelId="{BF70E06B-382A-44E8-960A-C2563F9488A2}" type="pres">
      <dgm:prSet presAssocID="{2DB5AFDF-2A12-465D-B100-CE736165E4A3}" presName="txShp" presStyleLbl="node1" presStyleIdx="3" presStyleCnt="6">
        <dgm:presLayoutVars>
          <dgm:bulletEnabled val="1"/>
        </dgm:presLayoutVars>
      </dgm:prSet>
      <dgm:spPr/>
    </dgm:pt>
    <dgm:pt modelId="{3D126B31-CAFC-46D2-9E2F-B4B302FD1641}" type="pres">
      <dgm:prSet presAssocID="{1E6D1171-9F36-444C-B517-E9DD1943E7E1}" presName="spacing" presStyleCnt="0"/>
      <dgm:spPr/>
    </dgm:pt>
    <dgm:pt modelId="{2F5AFF9D-C5D4-4E7E-B6BA-BC699767D9D7}" type="pres">
      <dgm:prSet presAssocID="{261D2376-5212-4FB4-A119-A2F5E02CA079}" presName="composite" presStyleCnt="0"/>
      <dgm:spPr/>
    </dgm:pt>
    <dgm:pt modelId="{1EBF3CAF-CAEA-43AE-98A1-B5CC25DE6528}" type="pres">
      <dgm:prSet presAssocID="{261D2376-5212-4FB4-A119-A2F5E02CA079}" presName="imgShp" presStyleLbl="fgImgPlace1" presStyleIdx="4" presStyleCnt="6"/>
      <dgm:spPr/>
    </dgm:pt>
    <dgm:pt modelId="{4D5F53A3-8E47-4E1B-9116-544119FDE424}" type="pres">
      <dgm:prSet presAssocID="{261D2376-5212-4FB4-A119-A2F5E02CA079}" presName="txShp" presStyleLbl="node1" presStyleIdx="4" presStyleCnt="6">
        <dgm:presLayoutVars>
          <dgm:bulletEnabled val="1"/>
        </dgm:presLayoutVars>
      </dgm:prSet>
      <dgm:spPr/>
    </dgm:pt>
    <dgm:pt modelId="{F432FF99-ADF7-48AF-BEBC-41EB7F8CC66E}" type="pres">
      <dgm:prSet presAssocID="{984E2377-567E-4776-A1E0-29B84DC71FDC}" presName="spacing" presStyleCnt="0"/>
      <dgm:spPr/>
    </dgm:pt>
    <dgm:pt modelId="{12A13832-69B8-41DE-9AE6-CA4E5F33A258}" type="pres">
      <dgm:prSet presAssocID="{8D63218C-CADF-4B23-9770-421A3C34F205}" presName="composite" presStyleCnt="0"/>
      <dgm:spPr/>
    </dgm:pt>
    <dgm:pt modelId="{55A73A97-71DA-4D55-9006-12984835129B}" type="pres">
      <dgm:prSet presAssocID="{8D63218C-CADF-4B23-9770-421A3C34F205}" presName="imgShp" presStyleLbl="fgImgPlace1" presStyleIdx="5" presStyleCnt="6"/>
      <dgm:spPr/>
    </dgm:pt>
    <dgm:pt modelId="{01B54FEB-F964-44E5-8B1D-5695F5FD1D56}" type="pres">
      <dgm:prSet presAssocID="{8D63218C-CADF-4B23-9770-421A3C34F205}" presName="txShp" presStyleLbl="node1" presStyleIdx="5" presStyleCnt="6">
        <dgm:presLayoutVars>
          <dgm:bulletEnabled val="1"/>
        </dgm:presLayoutVars>
      </dgm:prSet>
      <dgm:spPr/>
    </dgm:pt>
  </dgm:ptLst>
  <dgm:cxnLst>
    <dgm:cxn modelId="{7FBFBEE0-DBAB-4DD8-B8AF-9524534A00DB}" srcId="{A4A68ECD-E1C7-4D15-BDE3-469219281E2F}" destId="{8CB136A1-3DFA-4732-BE3E-74C4A3CCA950}" srcOrd="2" destOrd="0" parTransId="{A6345D12-CE41-4AA7-8DAE-868C60738845}" sibTransId="{F67D33DD-CF31-4A24-957D-AA2B42F81D7B}"/>
    <dgm:cxn modelId="{512C7600-61A6-4404-856E-3459D187BD52}" srcId="{A4A68ECD-E1C7-4D15-BDE3-469219281E2F}" destId="{8D63218C-CADF-4B23-9770-421A3C34F205}" srcOrd="5" destOrd="0" parTransId="{DF086F58-091E-43D3-86E6-AAB6567EFAEA}" sibTransId="{6C48D0BF-9645-494F-BB65-39106FDAA881}"/>
    <dgm:cxn modelId="{6E5E0AAA-8495-4C31-971E-B0D74D395651}" type="presOf" srcId="{2DB5AFDF-2A12-465D-B100-CE736165E4A3}" destId="{BF70E06B-382A-44E8-960A-C2563F9488A2}" srcOrd="0" destOrd="0" presId="urn:microsoft.com/office/officeart/2005/8/layout/vList3"/>
    <dgm:cxn modelId="{7724F523-F849-4863-A777-A9F2C726D61E}" srcId="{A4A68ECD-E1C7-4D15-BDE3-469219281E2F}" destId="{261D2376-5212-4FB4-A119-A2F5E02CA079}" srcOrd="4" destOrd="0" parTransId="{6C020E71-8E3A-480E-A123-E1E1C6878E36}" sibTransId="{984E2377-567E-4776-A1E0-29B84DC71FDC}"/>
    <dgm:cxn modelId="{8F0FB1E9-2F92-45A8-8C6A-D2A83FDD1F46}" type="presOf" srcId="{8D63218C-CADF-4B23-9770-421A3C34F205}" destId="{01B54FEB-F964-44E5-8B1D-5695F5FD1D56}" srcOrd="0" destOrd="0" presId="urn:microsoft.com/office/officeart/2005/8/layout/vList3"/>
    <dgm:cxn modelId="{2FD2D3FA-E177-48FE-815E-5F02BE235849}" srcId="{A4A68ECD-E1C7-4D15-BDE3-469219281E2F}" destId="{2DB5AFDF-2A12-465D-B100-CE736165E4A3}" srcOrd="3" destOrd="0" parTransId="{DF583E0F-3CF4-481A-90BB-FF59F6EF643E}" sibTransId="{1E6D1171-9F36-444C-B517-E9DD1943E7E1}"/>
    <dgm:cxn modelId="{42B1E4EB-4B87-4BE8-9D06-FDD6BDF0FF79}" type="presOf" srcId="{A4A68ECD-E1C7-4D15-BDE3-469219281E2F}" destId="{7DB2C3E2-689B-49F0-8521-AE93FE359C76}" srcOrd="0" destOrd="0" presId="urn:microsoft.com/office/officeart/2005/8/layout/vList3"/>
    <dgm:cxn modelId="{EBA1EC99-25A0-440C-A812-E9ABE1DEAAB6}" type="presOf" srcId="{A341999B-E1F4-4933-9BA4-2A99E9F80297}" destId="{6DAE2879-6C88-4B3D-9645-611B72E2F681}" srcOrd="0" destOrd="0" presId="urn:microsoft.com/office/officeart/2005/8/layout/vList3"/>
    <dgm:cxn modelId="{EA5DF79C-C799-4C5B-BFCE-797B8956C631}" srcId="{A4A68ECD-E1C7-4D15-BDE3-469219281E2F}" destId="{A341999B-E1F4-4933-9BA4-2A99E9F80297}" srcOrd="0" destOrd="0" parTransId="{42224B28-10DA-4FF6-9BF1-0FADFF7430B1}" sibTransId="{D00069DD-C285-43AE-A0C4-19E4D2AAD74A}"/>
    <dgm:cxn modelId="{F47E6790-F617-4447-AA5B-86BE450ECD68}" srcId="{A4A68ECD-E1C7-4D15-BDE3-469219281E2F}" destId="{8AD4B603-BCCD-4F88-A58F-A7FCF8FCF474}" srcOrd="1" destOrd="0" parTransId="{064DC87A-BA85-4638-A720-050E8B4E418E}" sibTransId="{C3D5D3B6-BF00-4040-BD35-EA22CAC03D8C}"/>
    <dgm:cxn modelId="{08A879BF-315F-4070-88C5-5A8026017EDE}" type="presOf" srcId="{8AD4B603-BCCD-4F88-A58F-A7FCF8FCF474}" destId="{410B6D54-6E2A-4368-BE32-6735B1B08407}" srcOrd="0" destOrd="0" presId="urn:microsoft.com/office/officeart/2005/8/layout/vList3"/>
    <dgm:cxn modelId="{F85CB9FC-1540-4718-8E51-AD9743F1271D}" type="presOf" srcId="{261D2376-5212-4FB4-A119-A2F5E02CA079}" destId="{4D5F53A3-8E47-4E1B-9116-544119FDE424}" srcOrd="0" destOrd="0" presId="urn:microsoft.com/office/officeart/2005/8/layout/vList3"/>
    <dgm:cxn modelId="{14F683E7-0E55-4776-A556-BC0CECBAB3B1}" type="presOf" srcId="{8CB136A1-3DFA-4732-BE3E-74C4A3CCA950}" destId="{774CE18A-BB94-466B-95AC-E2F13B10E2FE}" srcOrd="0" destOrd="0" presId="urn:microsoft.com/office/officeart/2005/8/layout/vList3"/>
    <dgm:cxn modelId="{F93FCC5E-9909-4ECA-B787-239CD7312BA8}" type="presParOf" srcId="{7DB2C3E2-689B-49F0-8521-AE93FE359C76}" destId="{DAB6B91E-F85B-48B1-B71E-027A2ABAFD8A}" srcOrd="0" destOrd="0" presId="urn:microsoft.com/office/officeart/2005/8/layout/vList3"/>
    <dgm:cxn modelId="{0A6AF339-0E8E-4070-9448-CF97837C067F}" type="presParOf" srcId="{DAB6B91E-F85B-48B1-B71E-027A2ABAFD8A}" destId="{ADAFF6D1-822D-42C3-9C41-2E69B3078396}" srcOrd="0" destOrd="0" presId="urn:microsoft.com/office/officeart/2005/8/layout/vList3"/>
    <dgm:cxn modelId="{EAC58386-3BF6-48C0-BA69-42E50B0A8977}" type="presParOf" srcId="{DAB6B91E-F85B-48B1-B71E-027A2ABAFD8A}" destId="{6DAE2879-6C88-4B3D-9645-611B72E2F681}" srcOrd="1" destOrd="0" presId="urn:microsoft.com/office/officeart/2005/8/layout/vList3"/>
    <dgm:cxn modelId="{94BEC7FB-DDAE-4461-BC0D-B5A037A4AC1A}" type="presParOf" srcId="{7DB2C3E2-689B-49F0-8521-AE93FE359C76}" destId="{34A94B39-94B2-4B0A-A5C3-1E572A7F75DC}" srcOrd="1" destOrd="0" presId="urn:microsoft.com/office/officeart/2005/8/layout/vList3"/>
    <dgm:cxn modelId="{5190FCFA-6FDC-40F5-8985-6EBB17B75A20}" type="presParOf" srcId="{7DB2C3E2-689B-49F0-8521-AE93FE359C76}" destId="{7978240F-A670-41B5-8450-800C40FBBD8E}" srcOrd="2" destOrd="0" presId="urn:microsoft.com/office/officeart/2005/8/layout/vList3"/>
    <dgm:cxn modelId="{FA60CEB1-E315-4FEF-8AEE-4E9953EB66A3}" type="presParOf" srcId="{7978240F-A670-41B5-8450-800C40FBBD8E}" destId="{534651DF-E497-4D64-AB67-64AE23B16B91}" srcOrd="0" destOrd="0" presId="urn:microsoft.com/office/officeart/2005/8/layout/vList3"/>
    <dgm:cxn modelId="{5E6E1334-C793-44DD-B094-0A373C655219}" type="presParOf" srcId="{7978240F-A670-41B5-8450-800C40FBBD8E}" destId="{410B6D54-6E2A-4368-BE32-6735B1B08407}" srcOrd="1" destOrd="0" presId="urn:microsoft.com/office/officeart/2005/8/layout/vList3"/>
    <dgm:cxn modelId="{95C063DA-32FC-4BC8-B036-DAC3AD997E94}" type="presParOf" srcId="{7DB2C3E2-689B-49F0-8521-AE93FE359C76}" destId="{2B813B64-74B1-4E4A-B916-A1D9B3C4CFE2}" srcOrd="3" destOrd="0" presId="urn:microsoft.com/office/officeart/2005/8/layout/vList3"/>
    <dgm:cxn modelId="{BDD4A23C-E727-4B37-AC1F-3804075A1380}" type="presParOf" srcId="{7DB2C3E2-689B-49F0-8521-AE93FE359C76}" destId="{4510CBF4-CE95-4262-9367-D46EC335DB3C}" srcOrd="4" destOrd="0" presId="urn:microsoft.com/office/officeart/2005/8/layout/vList3"/>
    <dgm:cxn modelId="{889D803B-4B7C-46B3-B53C-1B0A718C7D96}" type="presParOf" srcId="{4510CBF4-CE95-4262-9367-D46EC335DB3C}" destId="{6E450C6C-6D7E-4FE7-BF10-093BF999681D}" srcOrd="0" destOrd="0" presId="urn:microsoft.com/office/officeart/2005/8/layout/vList3"/>
    <dgm:cxn modelId="{360B0D4F-03C4-4A89-A874-55F37DBC4A57}" type="presParOf" srcId="{4510CBF4-CE95-4262-9367-D46EC335DB3C}" destId="{774CE18A-BB94-466B-95AC-E2F13B10E2FE}" srcOrd="1" destOrd="0" presId="urn:microsoft.com/office/officeart/2005/8/layout/vList3"/>
    <dgm:cxn modelId="{56BEEEEA-C2CE-411A-8444-0DE14696AA4C}" type="presParOf" srcId="{7DB2C3E2-689B-49F0-8521-AE93FE359C76}" destId="{CCA7FA1D-BBCF-43DE-A937-5350EA2096D5}" srcOrd="5" destOrd="0" presId="urn:microsoft.com/office/officeart/2005/8/layout/vList3"/>
    <dgm:cxn modelId="{40B0864A-1B78-4D7E-92E5-954F13BC9B52}" type="presParOf" srcId="{7DB2C3E2-689B-49F0-8521-AE93FE359C76}" destId="{C4B72F76-366E-4E15-BB40-C26C800A6DCD}" srcOrd="6" destOrd="0" presId="urn:microsoft.com/office/officeart/2005/8/layout/vList3"/>
    <dgm:cxn modelId="{421F2618-58F9-4E09-98E5-BEC9452728ED}" type="presParOf" srcId="{C4B72F76-366E-4E15-BB40-C26C800A6DCD}" destId="{21A097DD-EC64-42DD-9930-9D26DA071CF3}" srcOrd="0" destOrd="0" presId="urn:microsoft.com/office/officeart/2005/8/layout/vList3"/>
    <dgm:cxn modelId="{3F834A69-80AB-4294-A5C1-B2915432DCF1}" type="presParOf" srcId="{C4B72F76-366E-4E15-BB40-C26C800A6DCD}" destId="{BF70E06B-382A-44E8-960A-C2563F9488A2}" srcOrd="1" destOrd="0" presId="urn:microsoft.com/office/officeart/2005/8/layout/vList3"/>
    <dgm:cxn modelId="{E5070A8A-116E-462D-A226-62539186CB0B}" type="presParOf" srcId="{7DB2C3E2-689B-49F0-8521-AE93FE359C76}" destId="{3D126B31-CAFC-46D2-9E2F-B4B302FD1641}" srcOrd="7" destOrd="0" presId="urn:microsoft.com/office/officeart/2005/8/layout/vList3"/>
    <dgm:cxn modelId="{43FA5D5C-0A9A-4F72-8BEF-647F46B982DD}" type="presParOf" srcId="{7DB2C3E2-689B-49F0-8521-AE93FE359C76}" destId="{2F5AFF9D-C5D4-4E7E-B6BA-BC699767D9D7}" srcOrd="8" destOrd="0" presId="urn:microsoft.com/office/officeart/2005/8/layout/vList3"/>
    <dgm:cxn modelId="{19C3BDB9-AC4D-4D43-A308-50483090C7F4}" type="presParOf" srcId="{2F5AFF9D-C5D4-4E7E-B6BA-BC699767D9D7}" destId="{1EBF3CAF-CAEA-43AE-98A1-B5CC25DE6528}" srcOrd="0" destOrd="0" presId="urn:microsoft.com/office/officeart/2005/8/layout/vList3"/>
    <dgm:cxn modelId="{4F7447BD-87E1-4958-8C36-DA891D1B3F91}" type="presParOf" srcId="{2F5AFF9D-C5D4-4E7E-B6BA-BC699767D9D7}" destId="{4D5F53A3-8E47-4E1B-9116-544119FDE424}" srcOrd="1" destOrd="0" presId="urn:microsoft.com/office/officeart/2005/8/layout/vList3"/>
    <dgm:cxn modelId="{5DB44739-5E32-4EDC-941D-C9B87BE008A4}" type="presParOf" srcId="{7DB2C3E2-689B-49F0-8521-AE93FE359C76}" destId="{F432FF99-ADF7-48AF-BEBC-41EB7F8CC66E}" srcOrd="9" destOrd="0" presId="urn:microsoft.com/office/officeart/2005/8/layout/vList3"/>
    <dgm:cxn modelId="{F678FBB1-F335-4BDF-9EB9-1EAB1120382A}" type="presParOf" srcId="{7DB2C3E2-689B-49F0-8521-AE93FE359C76}" destId="{12A13832-69B8-41DE-9AE6-CA4E5F33A258}" srcOrd="10" destOrd="0" presId="urn:microsoft.com/office/officeart/2005/8/layout/vList3"/>
    <dgm:cxn modelId="{1BAB2743-7DCC-4310-A7A8-3469B0803CCE}" type="presParOf" srcId="{12A13832-69B8-41DE-9AE6-CA4E5F33A258}" destId="{55A73A97-71DA-4D55-9006-12984835129B}" srcOrd="0" destOrd="0" presId="urn:microsoft.com/office/officeart/2005/8/layout/vList3"/>
    <dgm:cxn modelId="{E62D0B70-DAC5-4841-A728-620EF874E25C}" type="presParOf" srcId="{12A13832-69B8-41DE-9AE6-CA4E5F33A258}" destId="{01B54FEB-F964-44E5-8B1D-5695F5FD1D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2879-6C88-4B3D-9645-611B72E2F681}">
      <dsp:nvSpPr>
        <dsp:cNvPr id="0" name=""/>
        <dsp:cNvSpPr/>
      </dsp:nvSpPr>
      <dsp:spPr>
        <a:xfrm rot="10800000">
          <a:off x="1426877" y="2230"/>
          <a:ext cx="5151755" cy="51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9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созерцательное</a:t>
          </a:r>
          <a:endParaRPr lang="ru-RU" sz="2400" kern="1200" dirty="0"/>
        </a:p>
      </dsp:txBody>
      <dsp:txXfrm rot="10800000">
        <a:off x="1556132" y="2230"/>
        <a:ext cx="5022500" cy="517021"/>
      </dsp:txXfrm>
    </dsp:sp>
    <dsp:sp modelId="{ADAFF6D1-822D-42C3-9C41-2E69B3078396}">
      <dsp:nvSpPr>
        <dsp:cNvPr id="0" name=""/>
        <dsp:cNvSpPr/>
      </dsp:nvSpPr>
      <dsp:spPr>
        <a:xfrm>
          <a:off x="1168367" y="2230"/>
          <a:ext cx="517021" cy="5170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B6D54-6E2A-4368-BE32-6735B1B08407}">
      <dsp:nvSpPr>
        <dsp:cNvPr id="0" name=""/>
        <dsp:cNvSpPr/>
      </dsp:nvSpPr>
      <dsp:spPr>
        <a:xfrm rot="10800000">
          <a:off x="1426877" y="673586"/>
          <a:ext cx="5151755" cy="51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9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воодушевленное</a:t>
          </a:r>
          <a:endParaRPr lang="ru-RU" sz="2400" kern="1200" dirty="0"/>
        </a:p>
      </dsp:txBody>
      <dsp:txXfrm rot="10800000">
        <a:off x="1556132" y="673586"/>
        <a:ext cx="5022500" cy="517021"/>
      </dsp:txXfrm>
    </dsp:sp>
    <dsp:sp modelId="{534651DF-E497-4D64-AB67-64AE23B16B91}">
      <dsp:nvSpPr>
        <dsp:cNvPr id="0" name=""/>
        <dsp:cNvSpPr/>
      </dsp:nvSpPr>
      <dsp:spPr>
        <a:xfrm>
          <a:off x="1168367" y="673586"/>
          <a:ext cx="517021" cy="5170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CE18A-BB94-466B-95AC-E2F13B10E2FE}">
      <dsp:nvSpPr>
        <dsp:cNvPr id="0" name=""/>
        <dsp:cNvSpPr/>
      </dsp:nvSpPr>
      <dsp:spPr>
        <a:xfrm rot="10800000">
          <a:off x="1426877" y="1344942"/>
          <a:ext cx="5151755" cy="51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9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раздраженное</a:t>
          </a:r>
          <a:endParaRPr lang="ru-RU" sz="2400" kern="1200" dirty="0"/>
        </a:p>
      </dsp:txBody>
      <dsp:txXfrm rot="10800000">
        <a:off x="1556132" y="1344942"/>
        <a:ext cx="5022500" cy="517021"/>
      </dsp:txXfrm>
    </dsp:sp>
    <dsp:sp modelId="{6E450C6C-6D7E-4FE7-BF10-093BF999681D}">
      <dsp:nvSpPr>
        <dsp:cNvPr id="0" name=""/>
        <dsp:cNvSpPr/>
      </dsp:nvSpPr>
      <dsp:spPr>
        <a:xfrm>
          <a:off x="1168367" y="1344942"/>
          <a:ext cx="517021" cy="5170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0E06B-382A-44E8-960A-C2563F9488A2}">
      <dsp:nvSpPr>
        <dsp:cNvPr id="0" name=""/>
        <dsp:cNvSpPr/>
      </dsp:nvSpPr>
      <dsp:spPr>
        <a:xfrm rot="10800000">
          <a:off x="1426877" y="2016298"/>
          <a:ext cx="5151755" cy="51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9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добродушное</a:t>
          </a:r>
          <a:endParaRPr lang="ru-RU" sz="2400" kern="1200" dirty="0"/>
        </a:p>
      </dsp:txBody>
      <dsp:txXfrm rot="10800000">
        <a:off x="1556132" y="2016298"/>
        <a:ext cx="5022500" cy="517021"/>
      </dsp:txXfrm>
    </dsp:sp>
    <dsp:sp modelId="{21A097DD-EC64-42DD-9930-9D26DA071CF3}">
      <dsp:nvSpPr>
        <dsp:cNvPr id="0" name=""/>
        <dsp:cNvSpPr/>
      </dsp:nvSpPr>
      <dsp:spPr>
        <a:xfrm>
          <a:off x="1168367" y="2016298"/>
          <a:ext cx="517021" cy="5170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F53A3-8E47-4E1B-9116-544119FDE424}">
      <dsp:nvSpPr>
        <dsp:cNvPr id="0" name=""/>
        <dsp:cNvSpPr/>
      </dsp:nvSpPr>
      <dsp:spPr>
        <a:xfrm rot="10800000">
          <a:off x="1426877" y="2687655"/>
          <a:ext cx="5151755" cy="51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9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меланхолическое</a:t>
          </a:r>
          <a:endParaRPr lang="ru-RU" sz="2400" kern="1200" dirty="0"/>
        </a:p>
      </dsp:txBody>
      <dsp:txXfrm rot="10800000">
        <a:off x="1556132" y="2687655"/>
        <a:ext cx="5022500" cy="517021"/>
      </dsp:txXfrm>
    </dsp:sp>
    <dsp:sp modelId="{1EBF3CAF-CAEA-43AE-98A1-B5CC25DE6528}">
      <dsp:nvSpPr>
        <dsp:cNvPr id="0" name=""/>
        <dsp:cNvSpPr/>
      </dsp:nvSpPr>
      <dsp:spPr>
        <a:xfrm>
          <a:off x="1168367" y="2687655"/>
          <a:ext cx="517021" cy="5170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4FEB-F964-44E5-8B1D-5695F5FD1D56}">
      <dsp:nvSpPr>
        <dsp:cNvPr id="0" name=""/>
        <dsp:cNvSpPr/>
      </dsp:nvSpPr>
      <dsp:spPr>
        <a:xfrm rot="10800000">
          <a:off x="1426877" y="3359011"/>
          <a:ext cx="5151755" cy="5170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99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апатия</a:t>
          </a:r>
          <a:endParaRPr lang="ru-RU" sz="2400" kern="1200" dirty="0"/>
        </a:p>
      </dsp:txBody>
      <dsp:txXfrm rot="10800000">
        <a:off x="1556132" y="3359011"/>
        <a:ext cx="5022500" cy="517021"/>
      </dsp:txXfrm>
    </dsp:sp>
    <dsp:sp modelId="{55A73A97-71DA-4D55-9006-12984835129B}">
      <dsp:nvSpPr>
        <dsp:cNvPr id="0" name=""/>
        <dsp:cNvSpPr/>
      </dsp:nvSpPr>
      <dsp:spPr>
        <a:xfrm>
          <a:off x="1168367" y="3359011"/>
          <a:ext cx="517021" cy="5170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Листья падают </a:t>
            </a:r>
            <a:br>
              <a:rPr lang="ru-RU" dirty="0" smtClean="0"/>
            </a:br>
            <a:r>
              <a:rPr lang="ru-RU" dirty="0" smtClean="0"/>
              <a:t>с кленов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Упражнение 182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03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текст</a:t>
            </a:r>
            <a:endParaRPr lang="ru-RU" dirty="0"/>
          </a:p>
        </p:txBody>
      </p:sp>
      <p:pic>
        <p:nvPicPr>
          <p:cNvPr id="1027" name="Picture 3" descr="C:\Users\Оля\Desktop\отчет о неделе филологии 2 варианта\Screensho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681162"/>
            <a:ext cx="7762875" cy="43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3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752699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6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368152"/>
          </a:xfrm>
        </p:spPr>
        <p:txBody>
          <a:bodyPr/>
          <a:lstStyle/>
          <a:p>
            <a:r>
              <a:rPr lang="ru-RU" dirty="0" smtClean="0"/>
              <a:t>Определите «настроение»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345227" cy="43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7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Определите, какие картинки иллюстрируют типы настроений, перечисленные на предыдущем слайде. Найдите, если можно, к ним строчки из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3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2111"/>
            <a:ext cx="7756263" cy="1054250"/>
          </a:xfrm>
        </p:spPr>
        <p:txBody>
          <a:bodyPr/>
          <a:lstStyle/>
          <a:p>
            <a:r>
              <a:rPr lang="ru-RU" dirty="0" smtClean="0"/>
              <a:t>Волшебная осень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43155"/>
            <a:ext cx="3831160" cy="23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35070"/>
            <a:ext cx="3545124" cy="23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2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ли я слышу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672408" cy="25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31014"/>
            <a:ext cx="3780799" cy="251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4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61185" cy="1512168"/>
          </a:xfrm>
        </p:spPr>
        <p:txBody>
          <a:bodyPr/>
          <a:lstStyle/>
          <a:p>
            <a:r>
              <a:rPr lang="ru-RU" dirty="0" smtClean="0"/>
              <a:t>Она слушает золотой хоровод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3204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278583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74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Какая публикация по настроению ближе </a:t>
            </a:r>
            <a:br>
              <a:rPr lang="ru-RU" sz="3200" dirty="0" smtClean="0"/>
            </a:br>
            <a:r>
              <a:rPr lang="ru-RU" sz="3200" dirty="0" smtClean="0"/>
              <a:t>к тексту?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6" y="1556792"/>
            <a:ext cx="2808637" cy="520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736304" cy="52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86185"/>
            <a:ext cx="2536058" cy="414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43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</TotalTime>
  <Words>62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Листья падают  с кленов</vt:lpstr>
      <vt:lpstr>Прочитайте текст</vt:lpstr>
      <vt:lpstr>Презентация PowerPoint</vt:lpstr>
      <vt:lpstr>Определите «настроение» текста</vt:lpstr>
      <vt:lpstr>Задание</vt:lpstr>
      <vt:lpstr>Волшебная осень </vt:lpstr>
      <vt:lpstr>Один ли я слышу</vt:lpstr>
      <vt:lpstr>Она слушает золотой хоровод</vt:lpstr>
      <vt:lpstr>Какая публикация по настроению ближе  к тексту?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Листья падают  с кленов</dc:title>
  <dc:creator>Оля</dc:creator>
  <cp:lastModifiedBy>Оля</cp:lastModifiedBy>
  <cp:revision>5</cp:revision>
  <dcterms:created xsi:type="dcterms:W3CDTF">2020-12-21T17:02:20Z</dcterms:created>
  <dcterms:modified xsi:type="dcterms:W3CDTF">2020-12-21T18:17:37Z</dcterms:modified>
</cp:coreProperties>
</file>